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71" r:id="rId3"/>
    <p:sldId id="258" r:id="rId4"/>
    <p:sldId id="327" r:id="rId5"/>
    <p:sldId id="350" r:id="rId6"/>
    <p:sldId id="338" r:id="rId7"/>
    <p:sldId id="278" r:id="rId8"/>
    <p:sldId id="337" r:id="rId9"/>
    <p:sldId id="348" r:id="rId10"/>
    <p:sldId id="351" r:id="rId11"/>
    <p:sldId id="344" r:id="rId12"/>
    <p:sldId id="349" r:id="rId13"/>
    <p:sldId id="339" r:id="rId14"/>
    <p:sldId id="352" r:id="rId15"/>
    <p:sldId id="353" r:id="rId16"/>
    <p:sldId id="343" r:id="rId17"/>
    <p:sldId id="340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25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64396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卖水果的阿姨一天收入如下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苹果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:32.56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       香蕉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:20.7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       橘子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:18.25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苹果和香蕉共收入多少元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橘子比香蕉少多少元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224" y="2643188"/>
            <a:ext cx="50006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32.56+20.7=53.26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8662" y="4047664"/>
            <a:ext cx="50006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20.7-18.25=2.45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小强用竖式计算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加一个两位小数时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把加号看成了减号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5.46,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正确的结果是多少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1500166" y="2643188"/>
            <a:ext cx="60722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8.3-5.46+8.3=2.84+8.3=11.14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714362"/>
            <a:ext cx="83826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林林买一种练习册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三家商店都有这种款式的练习册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甲商店一本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乙商店一本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丙商店一本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买一本练习册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最贵的比最便宜的多多少元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4480" y="3219959"/>
            <a:ext cx="45720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6.40-5.95=0.45(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8662" y="3857634"/>
            <a:ext cx="60722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贵的比最便宜的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714362"/>
            <a:ext cx="8382635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林林买一种练习册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三家商店都有这种款式的练习册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甲商店一本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乙商店一本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丙商店一本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元。  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从哪两家商店各买一本练习册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所花的钱最少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最少是多少元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1142976" y="3786196"/>
            <a:ext cx="607223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从乙、丙两家商店各买一本练习册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所花的钱最少。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5.95+6.15=12.1(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714362"/>
            <a:ext cx="83826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林林买一种练习册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三家商店都有这种款式的练习册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甲商店一本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乙商店一本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丙商店一本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元。  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你还可以提出什么数学问题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并解答。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000100" y="3286130"/>
            <a:ext cx="714380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从三家商店各买一本练习册共花多少元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6.40+5.95+6.15=18.5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785800"/>
            <a:ext cx="8382635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嘉嘉从家到学校要走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3.8 km,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一天早上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他走了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0.8 km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发现忘带作业了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立即原路返回取作业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这样他要比平时去学校多走多少千米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3071816"/>
            <a:ext cx="785818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:(0.8+0.8+3.8)-3.8=1.6(km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:0.8+0.8=1.6(km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2910" y="928676"/>
            <a:ext cx="78581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此题有两种方法。方法一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先求嘉嘉这一天去学校的总路程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再减去从家到学校的路程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就是他比平时多走的路程。方法二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先走了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 km,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然后返回家走了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 km,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最后从家去学校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所以他比平时多走了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 km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小数加减混合运算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(1)99-8×3÷4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2)210+480÷120-110</a:t>
            </a:r>
          </a:p>
        </p:txBody>
      </p:sp>
      <p:sp>
        <p:nvSpPr>
          <p:cNvPr id="6" name="矩形 5"/>
          <p:cNvSpPr/>
          <p:nvPr/>
        </p:nvSpPr>
        <p:spPr>
          <a:xfrm>
            <a:off x="646990" y="1857370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99-24÷4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6990" y="250031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99-6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6990" y="3214692"/>
            <a:ext cx="3139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9058" y="178593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210+4-110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9058" y="2428874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214-110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9058" y="3143254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(3)(65-8)×(9÷3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4)2000÷(65-55)-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1857370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=57×3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250031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868" y="1857370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=2000÷10-50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868" y="250031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200-50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868" y="321469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28684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混合运算顺序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同级运算时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依次计算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两级运算时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有括号时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先算括号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括号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1802" y="1261582"/>
            <a:ext cx="22145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从左到右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6182" y="1928808"/>
            <a:ext cx="22145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乘除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322" y="1928808"/>
            <a:ext cx="22145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1934" y="2571750"/>
            <a:ext cx="22145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3214692"/>
            <a:ext cx="22145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14690" y="602629"/>
            <a:ext cx="871543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2.98+0.5+3=               53-49.8-0.2=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2.5+0.9+3.4=              5-0.4-0.7=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1.8-(0.5+0.4)=             5.6-3.2+7.3=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7.8+1.6+1.8=              8.26-8.1+6.7=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4.36+5.1-6.4=             2.65+6.41-2.4=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3.6+1.6-2.45=             5.6+7.3+6=</a:t>
            </a:r>
          </a:p>
        </p:txBody>
      </p:sp>
      <p:sp>
        <p:nvSpPr>
          <p:cNvPr id="29" name="矩形 28"/>
          <p:cNvSpPr/>
          <p:nvPr/>
        </p:nvSpPr>
        <p:spPr>
          <a:xfrm>
            <a:off x="2564765" y="602733"/>
            <a:ext cx="118554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6.48</a:t>
            </a:r>
          </a:p>
        </p:txBody>
      </p:sp>
      <p:sp>
        <p:nvSpPr>
          <p:cNvPr id="30" name="矩形 29"/>
          <p:cNvSpPr/>
          <p:nvPr/>
        </p:nvSpPr>
        <p:spPr>
          <a:xfrm>
            <a:off x="6290945" y="602733"/>
            <a:ext cx="13322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</a:p>
        </p:txBody>
      </p:sp>
      <p:sp>
        <p:nvSpPr>
          <p:cNvPr id="31" name="矩形 30"/>
          <p:cNvSpPr/>
          <p:nvPr/>
        </p:nvSpPr>
        <p:spPr>
          <a:xfrm>
            <a:off x="2747981" y="1253915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6.8</a:t>
            </a:r>
          </a:p>
        </p:txBody>
      </p:sp>
      <p:sp>
        <p:nvSpPr>
          <p:cNvPr id="32" name="矩形 31"/>
          <p:cNvSpPr/>
          <p:nvPr/>
        </p:nvSpPr>
        <p:spPr>
          <a:xfrm>
            <a:off x="5872865" y="1253921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3.9</a:t>
            </a:r>
          </a:p>
        </p:txBody>
      </p:sp>
      <p:sp>
        <p:nvSpPr>
          <p:cNvPr id="33" name="矩形 32"/>
          <p:cNvSpPr/>
          <p:nvPr/>
        </p:nvSpPr>
        <p:spPr>
          <a:xfrm>
            <a:off x="2791777" y="1909191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</a:p>
        </p:txBody>
      </p:sp>
      <p:sp>
        <p:nvSpPr>
          <p:cNvPr id="34" name="矩形 33"/>
          <p:cNvSpPr/>
          <p:nvPr/>
        </p:nvSpPr>
        <p:spPr>
          <a:xfrm>
            <a:off x="6310013" y="1909191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9.7</a:t>
            </a:r>
          </a:p>
        </p:txBody>
      </p:sp>
      <p:sp>
        <p:nvSpPr>
          <p:cNvPr id="35" name="矩形 34"/>
          <p:cNvSpPr/>
          <p:nvPr/>
        </p:nvSpPr>
        <p:spPr>
          <a:xfrm>
            <a:off x="2610485" y="2499478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11.2</a:t>
            </a:r>
          </a:p>
        </p:txBody>
      </p:sp>
      <p:sp>
        <p:nvSpPr>
          <p:cNvPr id="36" name="矩形 35"/>
          <p:cNvSpPr/>
          <p:nvPr/>
        </p:nvSpPr>
        <p:spPr>
          <a:xfrm>
            <a:off x="6521140" y="2499602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6.86</a:t>
            </a:r>
          </a:p>
        </p:txBody>
      </p:sp>
      <p:sp>
        <p:nvSpPr>
          <p:cNvPr id="37" name="矩形 36"/>
          <p:cNvSpPr/>
          <p:nvPr/>
        </p:nvSpPr>
        <p:spPr>
          <a:xfrm>
            <a:off x="2683200" y="3215247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3.06</a:t>
            </a:r>
          </a:p>
        </p:txBody>
      </p:sp>
      <p:sp>
        <p:nvSpPr>
          <p:cNvPr id="38" name="矩形 37"/>
          <p:cNvSpPr/>
          <p:nvPr/>
        </p:nvSpPr>
        <p:spPr>
          <a:xfrm>
            <a:off x="6677660" y="3215123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6.66</a:t>
            </a:r>
          </a:p>
        </p:txBody>
      </p:sp>
      <p:sp>
        <p:nvSpPr>
          <p:cNvPr id="39" name="矩形 38"/>
          <p:cNvSpPr/>
          <p:nvPr/>
        </p:nvSpPr>
        <p:spPr>
          <a:xfrm>
            <a:off x="2683200" y="383477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2.75</a:t>
            </a:r>
          </a:p>
        </p:txBody>
      </p:sp>
      <p:sp>
        <p:nvSpPr>
          <p:cNvPr id="40" name="矩形 39"/>
          <p:cNvSpPr/>
          <p:nvPr/>
        </p:nvSpPr>
        <p:spPr>
          <a:xfrm>
            <a:off x="6129345" y="3773412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18.9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列式计算。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(1)8.2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加上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5.9,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甲数是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13.5,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乙数是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22.8,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丙数比甲、乙两数的和少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15.2,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丙数是多少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1604" y="2000246"/>
            <a:ext cx="36433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8.2-3.5+5.9=10.6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00166" y="3832307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13.5+22.8-15.2=21.1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计算下面各题。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1)5.3+3.78-2.65         (2)17.6+5.74-8.32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910" y="2000246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=9.08-2.65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910" y="2643188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=6.43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7686" y="2000246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=23.34-8.32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7686" y="2643188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=15.02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计算下面各题。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(3)30-(2.05+0.97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      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4)101-(76.2-57.3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910" y="2000246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=30-3.02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910" y="2643188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=26.98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7686" y="2000246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=101-18.9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7686" y="2643188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82.1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660</Words>
  <Application>WPS 演示</Application>
  <PresentationFormat>全屏显示(16:9)</PresentationFormat>
  <Paragraphs>99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347</cp:revision>
  <dcterms:created xsi:type="dcterms:W3CDTF">2018-12-06T02:32:00Z</dcterms:created>
  <dcterms:modified xsi:type="dcterms:W3CDTF">2020-12-02T07:55:18Z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